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B0BA55-A29A-4F3E-B2C0-74ABCF6EDDA8}" v="17" dt="2022-11-21T20:00:31.8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d.sand21@gmail.com" userId="7bd514bf995d0a74" providerId="LiveId" clId="{43343412-369D-4016-933F-C43DE62333B0}"/>
    <pc:docChg chg="undo custSel addSld delSld modSld">
      <pc:chgData name="brad.sand21@gmail.com" userId="7bd514bf995d0a74" providerId="LiveId" clId="{43343412-369D-4016-933F-C43DE62333B0}" dt="2022-11-14T23:04:52.397" v="3182" actId="20577"/>
      <pc:docMkLst>
        <pc:docMk/>
      </pc:docMkLst>
      <pc:sldChg chg="modSp new mod">
        <pc:chgData name="brad.sand21@gmail.com" userId="7bd514bf995d0a74" providerId="LiveId" clId="{43343412-369D-4016-933F-C43DE62333B0}" dt="2022-11-14T21:58:25.711" v="122" actId="20577"/>
        <pc:sldMkLst>
          <pc:docMk/>
          <pc:sldMk cId="3569370074" sldId="256"/>
        </pc:sldMkLst>
        <pc:spChg chg="mod">
          <ac:chgData name="brad.sand21@gmail.com" userId="7bd514bf995d0a74" providerId="LiveId" clId="{43343412-369D-4016-933F-C43DE62333B0}" dt="2022-11-14T21:58:09.791" v="107" actId="20577"/>
          <ac:spMkLst>
            <pc:docMk/>
            <pc:sldMk cId="3569370074" sldId="256"/>
            <ac:spMk id="2" creationId="{51E1F685-5CDF-473A-4AAA-F44C656A2471}"/>
          </ac:spMkLst>
        </pc:spChg>
        <pc:spChg chg="mod">
          <ac:chgData name="brad.sand21@gmail.com" userId="7bd514bf995d0a74" providerId="LiveId" clId="{43343412-369D-4016-933F-C43DE62333B0}" dt="2022-11-14T21:58:25.711" v="122" actId="20577"/>
          <ac:spMkLst>
            <pc:docMk/>
            <pc:sldMk cId="3569370074" sldId="256"/>
            <ac:spMk id="3" creationId="{CDCE2640-2B3D-97C1-0238-C2AD7C19F58A}"/>
          </ac:spMkLst>
        </pc:spChg>
      </pc:sldChg>
      <pc:sldChg chg="new del">
        <pc:chgData name="brad.sand21@gmail.com" userId="7bd514bf995d0a74" providerId="LiveId" clId="{43343412-369D-4016-933F-C43DE62333B0}" dt="2022-11-14T21:56:44.542" v="4" actId="2696"/>
        <pc:sldMkLst>
          <pc:docMk/>
          <pc:sldMk cId="1881160281" sldId="257"/>
        </pc:sldMkLst>
      </pc:sldChg>
      <pc:sldChg chg="addSp delSp modSp new mod setBg setClrOvrMap">
        <pc:chgData name="brad.sand21@gmail.com" userId="7bd514bf995d0a74" providerId="LiveId" clId="{43343412-369D-4016-933F-C43DE62333B0}" dt="2022-11-14T22:08:58.061" v="848" actId="20577"/>
        <pc:sldMkLst>
          <pc:docMk/>
          <pc:sldMk cId="2449174296" sldId="257"/>
        </pc:sldMkLst>
        <pc:spChg chg="mod">
          <ac:chgData name="brad.sand21@gmail.com" userId="7bd514bf995d0a74" providerId="LiveId" clId="{43343412-369D-4016-933F-C43DE62333B0}" dt="2022-11-14T21:58:46.025" v="138" actId="14100"/>
          <ac:spMkLst>
            <pc:docMk/>
            <pc:sldMk cId="2449174296" sldId="257"/>
            <ac:spMk id="2" creationId="{460FB6E5-6CD4-D02B-41FA-1BC7F291648C}"/>
          </ac:spMkLst>
        </pc:spChg>
        <pc:spChg chg="add del mod">
          <ac:chgData name="brad.sand21@gmail.com" userId="7bd514bf995d0a74" providerId="LiveId" clId="{43343412-369D-4016-933F-C43DE62333B0}" dt="2022-11-14T21:57:28.665" v="16" actId="26606"/>
          <ac:spMkLst>
            <pc:docMk/>
            <pc:sldMk cId="2449174296" sldId="257"/>
            <ac:spMk id="3" creationId="{C9B852C1-A800-C39F-E6B3-DFDE5EDD5582}"/>
          </ac:spMkLst>
        </pc:spChg>
        <pc:spChg chg="add mod">
          <ac:chgData name="brad.sand21@gmail.com" userId="7bd514bf995d0a74" providerId="LiveId" clId="{43343412-369D-4016-933F-C43DE62333B0}" dt="2022-11-14T22:08:58.061" v="848" actId="20577"/>
          <ac:spMkLst>
            <pc:docMk/>
            <pc:sldMk cId="2449174296" sldId="257"/>
            <ac:spMk id="4" creationId="{0973B1D2-5A1C-F7D5-F790-E545276AF6C8}"/>
          </ac:spMkLst>
        </pc:spChg>
        <pc:spChg chg="add del">
          <ac:chgData name="brad.sand21@gmail.com" userId="7bd514bf995d0a74" providerId="LiveId" clId="{43343412-369D-4016-933F-C43DE62333B0}" dt="2022-11-14T21:57:20.666" v="9" actId="26606"/>
          <ac:spMkLst>
            <pc:docMk/>
            <pc:sldMk cId="2449174296" sldId="257"/>
            <ac:spMk id="8" creationId="{AD2D45C7-2E37-44FD-AC77-116CD14B9ED9}"/>
          </ac:spMkLst>
        </pc:spChg>
        <pc:spChg chg="add del">
          <ac:chgData name="brad.sand21@gmail.com" userId="7bd514bf995d0a74" providerId="LiveId" clId="{43343412-369D-4016-933F-C43DE62333B0}" dt="2022-11-14T21:57:20.666" v="9" actId="26606"/>
          <ac:spMkLst>
            <pc:docMk/>
            <pc:sldMk cId="2449174296" sldId="257"/>
            <ac:spMk id="10" creationId="{1FF88480-2CF1-4C54-8CE3-2CA9CD9FF896}"/>
          </ac:spMkLst>
        </pc:spChg>
        <pc:spChg chg="add del">
          <ac:chgData name="brad.sand21@gmail.com" userId="7bd514bf995d0a74" providerId="LiveId" clId="{43343412-369D-4016-933F-C43DE62333B0}" dt="2022-11-14T21:57:25.938" v="11" actId="26606"/>
          <ac:spMkLst>
            <pc:docMk/>
            <pc:sldMk cId="2449174296" sldId="257"/>
            <ac:spMk id="18" creationId="{4609862E-48F9-45AC-8D44-67A0268A7935}"/>
          </ac:spMkLst>
        </pc:spChg>
        <pc:spChg chg="add del">
          <ac:chgData name="brad.sand21@gmail.com" userId="7bd514bf995d0a74" providerId="LiveId" clId="{43343412-369D-4016-933F-C43DE62333B0}" dt="2022-11-14T21:57:25.938" v="11" actId="26606"/>
          <ac:spMkLst>
            <pc:docMk/>
            <pc:sldMk cId="2449174296" sldId="257"/>
            <ac:spMk id="20" creationId="{2D5EEA8B-2D86-4D1D-96B3-6B8290303786}"/>
          </ac:spMkLst>
        </pc:spChg>
        <pc:spChg chg="add del">
          <ac:chgData name="brad.sand21@gmail.com" userId="7bd514bf995d0a74" providerId="LiveId" clId="{43343412-369D-4016-933F-C43DE62333B0}" dt="2022-11-14T21:57:27.308" v="13" actId="26606"/>
          <ac:spMkLst>
            <pc:docMk/>
            <pc:sldMk cId="2449174296" sldId="257"/>
            <ac:spMk id="22" creationId="{290FE681-1E05-478A-89DC-5F7AB37CFD77}"/>
          </ac:spMkLst>
        </pc:spChg>
        <pc:spChg chg="add del">
          <ac:chgData name="brad.sand21@gmail.com" userId="7bd514bf995d0a74" providerId="LiveId" clId="{43343412-369D-4016-933F-C43DE62333B0}" dt="2022-11-14T21:57:27.308" v="13" actId="26606"/>
          <ac:spMkLst>
            <pc:docMk/>
            <pc:sldMk cId="2449174296" sldId="257"/>
            <ac:spMk id="24" creationId="{C9B852C1-A800-C39F-E6B3-DFDE5EDD5582}"/>
          </ac:spMkLst>
        </pc:spChg>
        <pc:spChg chg="add del">
          <ac:chgData name="brad.sand21@gmail.com" userId="7bd514bf995d0a74" providerId="LiveId" clId="{43343412-369D-4016-933F-C43DE62333B0}" dt="2022-11-14T21:57:28.648" v="15" actId="26606"/>
          <ac:spMkLst>
            <pc:docMk/>
            <pc:sldMk cId="2449174296" sldId="257"/>
            <ac:spMk id="26" creationId="{7509B08A-C1EC-478C-86AF-60ADE06D9BBB}"/>
          </ac:spMkLst>
        </pc:spChg>
        <pc:spChg chg="add del">
          <ac:chgData name="brad.sand21@gmail.com" userId="7bd514bf995d0a74" providerId="LiveId" clId="{43343412-369D-4016-933F-C43DE62333B0}" dt="2022-11-14T21:57:28.648" v="15" actId="26606"/>
          <ac:spMkLst>
            <pc:docMk/>
            <pc:sldMk cId="2449174296" sldId="257"/>
            <ac:spMk id="27" creationId="{221CC330-4259-4C32-BF8B-5FE13FFABB3A}"/>
          </ac:spMkLst>
        </pc:spChg>
        <pc:spChg chg="add del">
          <ac:chgData name="brad.sand21@gmail.com" userId="7bd514bf995d0a74" providerId="LiveId" clId="{43343412-369D-4016-933F-C43DE62333B0}" dt="2022-11-14T21:57:28.648" v="15" actId="26606"/>
          <ac:spMkLst>
            <pc:docMk/>
            <pc:sldMk cId="2449174296" sldId="257"/>
            <ac:spMk id="28" creationId="{C9B852C1-A800-C39F-E6B3-DFDE5EDD5582}"/>
          </ac:spMkLst>
        </pc:spChg>
        <pc:spChg chg="add">
          <ac:chgData name="brad.sand21@gmail.com" userId="7bd514bf995d0a74" providerId="LiveId" clId="{43343412-369D-4016-933F-C43DE62333B0}" dt="2022-11-14T21:57:28.665" v="16" actId="26606"/>
          <ac:spMkLst>
            <pc:docMk/>
            <pc:sldMk cId="2449174296" sldId="257"/>
            <ac:spMk id="35" creationId="{4609862E-48F9-45AC-8D44-67A0268A7935}"/>
          </ac:spMkLst>
        </pc:spChg>
        <pc:spChg chg="add">
          <ac:chgData name="brad.sand21@gmail.com" userId="7bd514bf995d0a74" providerId="LiveId" clId="{43343412-369D-4016-933F-C43DE62333B0}" dt="2022-11-14T21:57:28.665" v="16" actId="26606"/>
          <ac:spMkLst>
            <pc:docMk/>
            <pc:sldMk cId="2449174296" sldId="257"/>
            <ac:spMk id="36" creationId="{2D5EEA8B-2D86-4D1D-96B3-6B8290303786}"/>
          </ac:spMkLst>
        </pc:spChg>
        <pc:cxnChg chg="add del">
          <ac:chgData name="brad.sand21@gmail.com" userId="7bd514bf995d0a74" providerId="LiveId" clId="{43343412-369D-4016-933F-C43DE62333B0}" dt="2022-11-14T21:57:25.938" v="11" actId="26606"/>
          <ac:cxnSpMkLst>
            <pc:docMk/>
            <pc:sldMk cId="2449174296" sldId="257"/>
            <ac:cxnSpMk id="12" creationId="{4A4F266A-F2F7-47CD-8BBC-E3777E982FD2}"/>
          </ac:cxnSpMkLst>
        </pc:cxnChg>
        <pc:cxnChg chg="add del">
          <ac:chgData name="brad.sand21@gmail.com" userId="7bd514bf995d0a74" providerId="LiveId" clId="{43343412-369D-4016-933F-C43DE62333B0}" dt="2022-11-14T21:57:25.938" v="11" actId="26606"/>
          <ac:cxnSpMkLst>
            <pc:docMk/>
            <pc:sldMk cId="2449174296" sldId="257"/>
            <ac:cxnSpMk id="13" creationId="{FEB90296-CFE0-401D-9CA3-32966EC4F01D}"/>
          </ac:cxnSpMkLst>
        </pc:cxnChg>
        <pc:cxnChg chg="add del">
          <ac:chgData name="brad.sand21@gmail.com" userId="7bd514bf995d0a74" providerId="LiveId" clId="{43343412-369D-4016-933F-C43DE62333B0}" dt="2022-11-14T21:57:25.938" v="11" actId="26606"/>
          <ac:cxnSpMkLst>
            <pc:docMk/>
            <pc:sldMk cId="2449174296" sldId="257"/>
            <ac:cxnSpMk id="14" creationId="{20D69C80-8919-4A32-B897-F2A21F940574}"/>
          </ac:cxnSpMkLst>
        </pc:cxnChg>
        <pc:cxnChg chg="add del">
          <ac:chgData name="brad.sand21@gmail.com" userId="7bd514bf995d0a74" providerId="LiveId" clId="{43343412-369D-4016-933F-C43DE62333B0}" dt="2022-11-14T21:57:25.938" v="11" actId="26606"/>
          <ac:cxnSpMkLst>
            <pc:docMk/>
            <pc:sldMk cId="2449174296" sldId="257"/>
            <ac:cxnSpMk id="15" creationId="{08C9B4EE-7611-4ED9-B356-7BDD377C39B0}"/>
          </ac:cxnSpMkLst>
        </pc:cxnChg>
        <pc:cxnChg chg="add del">
          <ac:chgData name="brad.sand21@gmail.com" userId="7bd514bf995d0a74" providerId="LiveId" clId="{43343412-369D-4016-933F-C43DE62333B0}" dt="2022-11-14T21:57:25.938" v="11" actId="26606"/>
          <ac:cxnSpMkLst>
            <pc:docMk/>
            <pc:sldMk cId="2449174296" sldId="257"/>
            <ac:cxnSpMk id="16" creationId="{F427B072-CC5B-481B-9719-8CD4C54444BE}"/>
          </ac:cxnSpMkLst>
        </pc:cxnChg>
        <pc:cxnChg chg="add del">
          <ac:chgData name="brad.sand21@gmail.com" userId="7bd514bf995d0a74" providerId="LiveId" clId="{43343412-369D-4016-933F-C43DE62333B0}" dt="2022-11-14T21:57:27.308" v="13" actId="26606"/>
          <ac:cxnSpMkLst>
            <pc:docMk/>
            <pc:sldMk cId="2449174296" sldId="257"/>
            <ac:cxnSpMk id="23" creationId="{2E2F21DC-5F0E-42CF-B89C-C1E25E175CB8}"/>
          </ac:cxnSpMkLst>
        </pc:cxnChg>
        <pc:cxnChg chg="add">
          <ac:chgData name="brad.sand21@gmail.com" userId="7bd514bf995d0a74" providerId="LiveId" clId="{43343412-369D-4016-933F-C43DE62333B0}" dt="2022-11-14T21:57:28.665" v="16" actId="26606"/>
          <ac:cxnSpMkLst>
            <pc:docMk/>
            <pc:sldMk cId="2449174296" sldId="257"/>
            <ac:cxnSpMk id="30" creationId="{FEB90296-CFE0-401D-9CA3-32966EC4F01D}"/>
          </ac:cxnSpMkLst>
        </pc:cxnChg>
        <pc:cxnChg chg="add">
          <ac:chgData name="brad.sand21@gmail.com" userId="7bd514bf995d0a74" providerId="LiveId" clId="{43343412-369D-4016-933F-C43DE62333B0}" dt="2022-11-14T21:57:28.665" v="16" actId="26606"/>
          <ac:cxnSpMkLst>
            <pc:docMk/>
            <pc:sldMk cId="2449174296" sldId="257"/>
            <ac:cxnSpMk id="31" creationId="{08C9B4EE-7611-4ED9-B356-7BDD377C39B0}"/>
          </ac:cxnSpMkLst>
        </pc:cxnChg>
        <pc:cxnChg chg="add">
          <ac:chgData name="brad.sand21@gmail.com" userId="7bd514bf995d0a74" providerId="LiveId" clId="{43343412-369D-4016-933F-C43DE62333B0}" dt="2022-11-14T21:57:28.665" v="16" actId="26606"/>
          <ac:cxnSpMkLst>
            <pc:docMk/>
            <pc:sldMk cId="2449174296" sldId="257"/>
            <ac:cxnSpMk id="32" creationId="{4A4F266A-F2F7-47CD-8BBC-E3777E982FD2}"/>
          </ac:cxnSpMkLst>
        </pc:cxnChg>
        <pc:cxnChg chg="add">
          <ac:chgData name="brad.sand21@gmail.com" userId="7bd514bf995d0a74" providerId="LiveId" clId="{43343412-369D-4016-933F-C43DE62333B0}" dt="2022-11-14T21:57:28.665" v="16" actId="26606"/>
          <ac:cxnSpMkLst>
            <pc:docMk/>
            <pc:sldMk cId="2449174296" sldId="257"/>
            <ac:cxnSpMk id="33" creationId="{20D69C80-8919-4A32-B897-F2A21F940574}"/>
          </ac:cxnSpMkLst>
        </pc:cxnChg>
        <pc:cxnChg chg="add">
          <ac:chgData name="brad.sand21@gmail.com" userId="7bd514bf995d0a74" providerId="LiveId" clId="{43343412-369D-4016-933F-C43DE62333B0}" dt="2022-11-14T21:57:28.665" v="16" actId="26606"/>
          <ac:cxnSpMkLst>
            <pc:docMk/>
            <pc:sldMk cId="2449174296" sldId="257"/>
            <ac:cxnSpMk id="34" creationId="{F427B072-CC5B-481B-9719-8CD4C54444BE}"/>
          </ac:cxnSpMkLst>
        </pc:cxnChg>
      </pc:sldChg>
      <pc:sldChg chg="new del">
        <pc:chgData name="brad.sand21@gmail.com" userId="7bd514bf995d0a74" providerId="LiveId" clId="{43343412-369D-4016-933F-C43DE62333B0}" dt="2022-11-14T22:09:23.212" v="852" actId="2696"/>
        <pc:sldMkLst>
          <pc:docMk/>
          <pc:sldMk cId="1842257036" sldId="258"/>
        </pc:sldMkLst>
      </pc:sldChg>
      <pc:sldChg chg="delSp modSp add mod setBg delDesignElem">
        <pc:chgData name="brad.sand21@gmail.com" userId="7bd514bf995d0a74" providerId="LiveId" clId="{43343412-369D-4016-933F-C43DE62333B0}" dt="2022-11-14T22:48:34.037" v="3008" actId="20577"/>
        <pc:sldMkLst>
          <pc:docMk/>
          <pc:sldMk cId="4232795485" sldId="258"/>
        </pc:sldMkLst>
        <pc:spChg chg="mod">
          <ac:chgData name="brad.sand21@gmail.com" userId="7bd514bf995d0a74" providerId="LiveId" clId="{43343412-369D-4016-933F-C43DE62333B0}" dt="2022-11-14T22:16:54.362" v="926" actId="20577"/>
          <ac:spMkLst>
            <pc:docMk/>
            <pc:sldMk cId="4232795485" sldId="258"/>
            <ac:spMk id="2" creationId="{460FB6E5-6CD4-D02B-41FA-1BC7F291648C}"/>
          </ac:spMkLst>
        </pc:spChg>
        <pc:spChg chg="mod">
          <ac:chgData name="brad.sand21@gmail.com" userId="7bd514bf995d0a74" providerId="LiveId" clId="{43343412-369D-4016-933F-C43DE62333B0}" dt="2022-11-14T22:48:34.037" v="3008" actId="20577"/>
          <ac:spMkLst>
            <pc:docMk/>
            <pc:sldMk cId="4232795485" sldId="258"/>
            <ac:spMk id="4" creationId="{0973B1D2-5A1C-F7D5-F790-E545276AF6C8}"/>
          </ac:spMkLst>
        </pc:spChg>
        <pc:spChg chg="del">
          <ac:chgData name="brad.sand21@gmail.com" userId="7bd514bf995d0a74" providerId="LiveId" clId="{43343412-369D-4016-933F-C43DE62333B0}" dt="2022-11-14T22:16:37.965" v="888"/>
          <ac:spMkLst>
            <pc:docMk/>
            <pc:sldMk cId="4232795485" sldId="258"/>
            <ac:spMk id="35" creationId="{4609862E-48F9-45AC-8D44-67A0268A7935}"/>
          </ac:spMkLst>
        </pc:spChg>
        <pc:spChg chg="del">
          <ac:chgData name="brad.sand21@gmail.com" userId="7bd514bf995d0a74" providerId="LiveId" clId="{43343412-369D-4016-933F-C43DE62333B0}" dt="2022-11-14T22:16:37.965" v="888"/>
          <ac:spMkLst>
            <pc:docMk/>
            <pc:sldMk cId="4232795485" sldId="258"/>
            <ac:spMk id="36" creationId="{2D5EEA8B-2D86-4D1D-96B3-6B8290303786}"/>
          </ac:spMkLst>
        </pc:spChg>
        <pc:cxnChg chg="del">
          <ac:chgData name="brad.sand21@gmail.com" userId="7bd514bf995d0a74" providerId="LiveId" clId="{43343412-369D-4016-933F-C43DE62333B0}" dt="2022-11-14T22:16:37.965" v="888"/>
          <ac:cxnSpMkLst>
            <pc:docMk/>
            <pc:sldMk cId="4232795485" sldId="258"/>
            <ac:cxnSpMk id="30" creationId="{FEB90296-CFE0-401D-9CA3-32966EC4F01D}"/>
          </ac:cxnSpMkLst>
        </pc:cxnChg>
        <pc:cxnChg chg="del">
          <ac:chgData name="brad.sand21@gmail.com" userId="7bd514bf995d0a74" providerId="LiveId" clId="{43343412-369D-4016-933F-C43DE62333B0}" dt="2022-11-14T22:16:37.965" v="888"/>
          <ac:cxnSpMkLst>
            <pc:docMk/>
            <pc:sldMk cId="4232795485" sldId="258"/>
            <ac:cxnSpMk id="31" creationId="{08C9B4EE-7611-4ED9-B356-7BDD377C39B0}"/>
          </ac:cxnSpMkLst>
        </pc:cxnChg>
        <pc:cxnChg chg="del">
          <ac:chgData name="brad.sand21@gmail.com" userId="7bd514bf995d0a74" providerId="LiveId" clId="{43343412-369D-4016-933F-C43DE62333B0}" dt="2022-11-14T22:16:37.965" v="888"/>
          <ac:cxnSpMkLst>
            <pc:docMk/>
            <pc:sldMk cId="4232795485" sldId="258"/>
            <ac:cxnSpMk id="32" creationId="{4A4F266A-F2F7-47CD-8BBC-E3777E982FD2}"/>
          </ac:cxnSpMkLst>
        </pc:cxnChg>
        <pc:cxnChg chg="del">
          <ac:chgData name="brad.sand21@gmail.com" userId="7bd514bf995d0a74" providerId="LiveId" clId="{43343412-369D-4016-933F-C43DE62333B0}" dt="2022-11-14T22:16:37.965" v="888"/>
          <ac:cxnSpMkLst>
            <pc:docMk/>
            <pc:sldMk cId="4232795485" sldId="258"/>
            <ac:cxnSpMk id="33" creationId="{20D69C80-8919-4A32-B897-F2A21F940574}"/>
          </ac:cxnSpMkLst>
        </pc:cxnChg>
        <pc:cxnChg chg="del">
          <ac:chgData name="brad.sand21@gmail.com" userId="7bd514bf995d0a74" providerId="LiveId" clId="{43343412-369D-4016-933F-C43DE62333B0}" dt="2022-11-14T22:16:37.965" v="888"/>
          <ac:cxnSpMkLst>
            <pc:docMk/>
            <pc:sldMk cId="4232795485" sldId="258"/>
            <ac:cxnSpMk id="34" creationId="{F427B072-CC5B-481B-9719-8CD4C54444BE}"/>
          </ac:cxnSpMkLst>
        </pc:cxnChg>
      </pc:sldChg>
      <pc:sldChg chg="new del">
        <pc:chgData name="brad.sand21@gmail.com" userId="7bd514bf995d0a74" providerId="LiveId" clId="{43343412-369D-4016-933F-C43DE62333B0}" dt="2022-11-14T22:21:08.277" v="1367" actId="2696"/>
        <pc:sldMkLst>
          <pc:docMk/>
          <pc:sldMk cId="384271393" sldId="259"/>
        </pc:sldMkLst>
      </pc:sldChg>
      <pc:sldChg chg="modSp add mod">
        <pc:chgData name="brad.sand21@gmail.com" userId="7bd514bf995d0a74" providerId="LiveId" clId="{43343412-369D-4016-933F-C43DE62333B0}" dt="2022-11-14T23:03:44.348" v="3130" actId="6549"/>
        <pc:sldMkLst>
          <pc:docMk/>
          <pc:sldMk cId="1585120206" sldId="259"/>
        </pc:sldMkLst>
        <pc:spChg chg="mod">
          <ac:chgData name="brad.sand21@gmail.com" userId="7bd514bf995d0a74" providerId="LiveId" clId="{43343412-369D-4016-933F-C43DE62333B0}" dt="2022-11-14T22:21:16.287" v="1385" actId="20577"/>
          <ac:spMkLst>
            <pc:docMk/>
            <pc:sldMk cId="1585120206" sldId="259"/>
            <ac:spMk id="2" creationId="{460FB6E5-6CD4-D02B-41FA-1BC7F291648C}"/>
          </ac:spMkLst>
        </pc:spChg>
        <pc:spChg chg="mod">
          <ac:chgData name="brad.sand21@gmail.com" userId="7bd514bf995d0a74" providerId="LiveId" clId="{43343412-369D-4016-933F-C43DE62333B0}" dt="2022-11-14T23:03:44.348" v="3130" actId="6549"/>
          <ac:spMkLst>
            <pc:docMk/>
            <pc:sldMk cId="1585120206" sldId="259"/>
            <ac:spMk id="4" creationId="{0973B1D2-5A1C-F7D5-F790-E545276AF6C8}"/>
          </ac:spMkLst>
        </pc:spChg>
      </pc:sldChg>
      <pc:sldChg chg="delSp modSp add del mod setBg delDesignElem">
        <pc:chgData name="brad.sand21@gmail.com" userId="7bd514bf995d0a74" providerId="LiveId" clId="{43343412-369D-4016-933F-C43DE62333B0}" dt="2022-11-14T22:16:35.931" v="886" actId="2696"/>
        <pc:sldMkLst>
          <pc:docMk/>
          <pc:sldMk cId="3918623446" sldId="259"/>
        </pc:sldMkLst>
        <pc:spChg chg="mod">
          <ac:chgData name="brad.sand21@gmail.com" userId="7bd514bf995d0a74" providerId="LiveId" clId="{43343412-369D-4016-933F-C43DE62333B0}" dt="2022-11-14T22:16:28.945" v="885" actId="14100"/>
          <ac:spMkLst>
            <pc:docMk/>
            <pc:sldMk cId="3918623446" sldId="259"/>
            <ac:spMk id="2" creationId="{460FB6E5-6CD4-D02B-41FA-1BC7F291648C}"/>
          </ac:spMkLst>
        </pc:spChg>
        <pc:spChg chg="mod">
          <ac:chgData name="brad.sand21@gmail.com" userId="7bd514bf995d0a74" providerId="LiveId" clId="{43343412-369D-4016-933F-C43DE62333B0}" dt="2022-11-14T22:09:50.890" v="883" actId="1076"/>
          <ac:spMkLst>
            <pc:docMk/>
            <pc:sldMk cId="3918623446" sldId="259"/>
            <ac:spMk id="4" creationId="{0973B1D2-5A1C-F7D5-F790-E545276AF6C8}"/>
          </ac:spMkLst>
        </pc:spChg>
        <pc:spChg chg="del">
          <ac:chgData name="brad.sand21@gmail.com" userId="7bd514bf995d0a74" providerId="LiveId" clId="{43343412-369D-4016-933F-C43DE62333B0}" dt="2022-11-14T22:09:18.567" v="851"/>
          <ac:spMkLst>
            <pc:docMk/>
            <pc:sldMk cId="3918623446" sldId="259"/>
            <ac:spMk id="35" creationId="{4609862E-48F9-45AC-8D44-67A0268A7935}"/>
          </ac:spMkLst>
        </pc:spChg>
        <pc:spChg chg="del">
          <ac:chgData name="brad.sand21@gmail.com" userId="7bd514bf995d0a74" providerId="LiveId" clId="{43343412-369D-4016-933F-C43DE62333B0}" dt="2022-11-14T22:09:18.567" v="851"/>
          <ac:spMkLst>
            <pc:docMk/>
            <pc:sldMk cId="3918623446" sldId="259"/>
            <ac:spMk id="36" creationId="{2D5EEA8B-2D86-4D1D-96B3-6B8290303786}"/>
          </ac:spMkLst>
        </pc:spChg>
        <pc:cxnChg chg="del">
          <ac:chgData name="brad.sand21@gmail.com" userId="7bd514bf995d0a74" providerId="LiveId" clId="{43343412-369D-4016-933F-C43DE62333B0}" dt="2022-11-14T22:09:18.567" v="851"/>
          <ac:cxnSpMkLst>
            <pc:docMk/>
            <pc:sldMk cId="3918623446" sldId="259"/>
            <ac:cxnSpMk id="30" creationId="{FEB90296-CFE0-401D-9CA3-32966EC4F01D}"/>
          </ac:cxnSpMkLst>
        </pc:cxnChg>
        <pc:cxnChg chg="del">
          <ac:chgData name="brad.sand21@gmail.com" userId="7bd514bf995d0a74" providerId="LiveId" clId="{43343412-369D-4016-933F-C43DE62333B0}" dt="2022-11-14T22:09:18.567" v="851"/>
          <ac:cxnSpMkLst>
            <pc:docMk/>
            <pc:sldMk cId="3918623446" sldId="259"/>
            <ac:cxnSpMk id="31" creationId="{08C9B4EE-7611-4ED9-B356-7BDD377C39B0}"/>
          </ac:cxnSpMkLst>
        </pc:cxnChg>
        <pc:cxnChg chg="del">
          <ac:chgData name="brad.sand21@gmail.com" userId="7bd514bf995d0a74" providerId="LiveId" clId="{43343412-369D-4016-933F-C43DE62333B0}" dt="2022-11-14T22:09:18.567" v="851"/>
          <ac:cxnSpMkLst>
            <pc:docMk/>
            <pc:sldMk cId="3918623446" sldId="259"/>
            <ac:cxnSpMk id="32" creationId="{4A4F266A-F2F7-47CD-8BBC-E3777E982FD2}"/>
          </ac:cxnSpMkLst>
        </pc:cxnChg>
        <pc:cxnChg chg="del">
          <ac:chgData name="brad.sand21@gmail.com" userId="7bd514bf995d0a74" providerId="LiveId" clId="{43343412-369D-4016-933F-C43DE62333B0}" dt="2022-11-14T22:09:18.567" v="851"/>
          <ac:cxnSpMkLst>
            <pc:docMk/>
            <pc:sldMk cId="3918623446" sldId="259"/>
            <ac:cxnSpMk id="33" creationId="{20D69C80-8919-4A32-B897-F2A21F940574}"/>
          </ac:cxnSpMkLst>
        </pc:cxnChg>
        <pc:cxnChg chg="del">
          <ac:chgData name="brad.sand21@gmail.com" userId="7bd514bf995d0a74" providerId="LiveId" clId="{43343412-369D-4016-933F-C43DE62333B0}" dt="2022-11-14T22:09:18.567" v="851"/>
          <ac:cxnSpMkLst>
            <pc:docMk/>
            <pc:sldMk cId="3918623446" sldId="259"/>
            <ac:cxnSpMk id="34" creationId="{F427B072-CC5B-481B-9719-8CD4C54444BE}"/>
          </ac:cxnSpMkLst>
        </pc:cxnChg>
      </pc:sldChg>
      <pc:sldChg chg="modSp add mod">
        <pc:chgData name="brad.sand21@gmail.com" userId="7bd514bf995d0a74" providerId="LiveId" clId="{43343412-369D-4016-933F-C43DE62333B0}" dt="2022-11-14T23:04:52.397" v="3182" actId="20577"/>
        <pc:sldMkLst>
          <pc:docMk/>
          <pc:sldMk cId="980488957" sldId="260"/>
        </pc:sldMkLst>
        <pc:spChg chg="mod">
          <ac:chgData name="brad.sand21@gmail.com" userId="7bd514bf995d0a74" providerId="LiveId" clId="{43343412-369D-4016-933F-C43DE62333B0}" dt="2022-11-14T22:33:41.704" v="2057" actId="20577"/>
          <ac:spMkLst>
            <pc:docMk/>
            <pc:sldMk cId="980488957" sldId="260"/>
            <ac:spMk id="2" creationId="{460FB6E5-6CD4-D02B-41FA-1BC7F291648C}"/>
          </ac:spMkLst>
        </pc:spChg>
        <pc:spChg chg="mod">
          <ac:chgData name="brad.sand21@gmail.com" userId="7bd514bf995d0a74" providerId="LiveId" clId="{43343412-369D-4016-933F-C43DE62333B0}" dt="2022-11-14T23:04:52.397" v="3182" actId="20577"/>
          <ac:spMkLst>
            <pc:docMk/>
            <pc:sldMk cId="980488957" sldId="260"/>
            <ac:spMk id="4" creationId="{0973B1D2-5A1C-F7D5-F790-E545276AF6C8}"/>
          </ac:spMkLst>
        </pc:spChg>
      </pc:sldChg>
    </pc:docChg>
  </pc:docChgLst>
  <pc:docChgLst>
    <pc:chgData name="brad.sand21@gmail.com" userId="7bd514bf995d0a74" providerId="LiveId" clId="{7AB0BA55-A29A-4F3E-B2C0-74ABCF6EDDA8}"/>
    <pc:docChg chg="undo custSel addSld delSld modSld modMainMaster">
      <pc:chgData name="brad.sand21@gmail.com" userId="7bd514bf995d0a74" providerId="LiveId" clId="{7AB0BA55-A29A-4F3E-B2C0-74ABCF6EDDA8}" dt="2022-11-21T20:00:31.880" v="674"/>
      <pc:docMkLst>
        <pc:docMk/>
      </pc:docMkLst>
      <pc:sldChg chg="addSp delSp modSp mod modTransition modAnim">
        <pc:chgData name="brad.sand21@gmail.com" userId="7bd514bf995d0a74" providerId="LiveId" clId="{7AB0BA55-A29A-4F3E-B2C0-74ABCF6EDDA8}" dt="2022-11-21T20:00:31.880" v="674"/>
        <pc:sldMkLst>
          <pc:docMk/>
          <pc:sldMk cId="3569370074" sldId="256"/>
        </pc:sldMkLst>
        <pc:spChg chg="mod">
          <ac:chgData name="brad.sand21@gmail.com" userId="7bd514bf995d0a74" providerId="LiveId" clId="{7AB0BA55-A29A-4F3E-B2C0-74ABCF6EDDA8}" dt="2022-11-18T04:49:20.865" v="51" actId="20577"/>
          <ac:spMkLst>
            <pc:docMk/>
            <pc:sldMk cId="3569370074" sldId="256"/>
            <ac:spMk id="2" creationId="{51E1F685-5CDF-473A-4AAA-F44C656A2471}"/>
          </ac:spMkLst>
        </pc:spChg>
        <pc:spChg chg="mod">
          <ac:chgData name="brad.sand21@gmail.com" userId="7bd514bf995d0a74" providerId="LiveId" clId="{7AB0BA55-A29A-4F3E-B2C0-74ABCF6EDDA8}" dt="2022-11-18T01:16:28.201" v="35"/>
          <ac:spMkLst>
            <pc:docMk/>
            <pc:sldMk cId="3569370074" sldId="256"/>
            <ac:spMk id="3" creationId="{CDCE2640-2B3D-97C1-0238-C2AD7C19F58A}"/>
          </ac:spMkLst>
        </pc:spChg>
        <pc:picChg chg="add del mod">
          <ac:chgData name="brad.sand21@gmail.com" userId="7bd514bf995d0a74" providerId="LiveId" clId="{7AB0BA55-A29A-4F3E-B2C0-74ABCF6EDDA8}" dt="2022-11-21T19:49:04.948" v="657"/>
          <ac:picMkLst>
            <pc:docMk/>
            <pc:sldMk cId="3569370074" sldId="256"/>
            <ac:picMk id="8" creationId="{A2684062-0ABD-6049-C267-07216B3BF4DF}"/>
          </ac:picMkLst>
        </pc:picChg>
        <pc:picChg chg="add del mod">
          <ac:chgData name="brad.sand21@gmail.com" userId="7bd514bf995d0a74" providerId="LiveId" clId="{7AB0BA55-A29A-4F3E-B2C0-74ABCF6EDDA8}" dt="2022-11-21T19:49:46.493" v="658"/>
          <ac:picMkLst>
            <pc:docMk/>
            <pc:sldMk cId="3569370074" sldId="256"/>
            <ac:picMk id="12" creationId="{6316C40C-72A5-8D76-FA03-DD6B9216119A}"/>
          </ac:picMkLst>
        </pc:picChg>
        <pc:picChg chg="add del mod">
          <ac:chgData name="brad.sand21@gmail.com" userId="7bd514bf995d0a74" providerId="LiveId" clId="{7AB0BA55-A29A-4F3E-B2C0-74ABCF6EDDA8}" dt="2022-11-21T19:49:49.798" v="661"/>
          <ac:picMkLst>
            <pc:docMk/>
            <pc:sldMk cId="3569370074" sldId="256"/>
            <ac:picMk id="13" creationId="{92CDE13D-7AE5-4DE8-7E8C-FF7C5A1EDC07}"/>
          </ac:picMkLst>
        </pc:picChg>
        <pc:picChg chg="add del mod ord">
          <ac:chgData name="brad.sand21@gmail.com" userId="7bd514bf995d0a74" providerId="LiveId" clId="{7AB0BA55-A29A-4F3E-B2C0-74ABCF6EDDA8}" dt="2022-11-21T19:50:41.153" v="662"/>
          <ac:picMkLst>
            <pc:docMk/>
            <pc:sldMk cId="3569370074" sldId="256"/>
            <ac:picMk id="14" creationId="{0C934C92-9829-7F95-713C-4EEBA4C7EA58}"/>
          </ac:picMkLst>
        </pc:picChg>
        <pc:picChg chg="add del mod">
          <ac:chgData name="brad.sand21@gmail.com" userId="7bd514bf995d0a74" providerId="LiveId" clId="{7AB0BA55-A29A-4F3E-B2C0-74ABCF6EDDA8}" dt="2022-11-21T19:50:43.144" v="665"/>
          <ac:picMkLst>
            <pc:docMk/>
            <pc:sldMk cId="3569370074" sldId="256"/>
            <ac:picMk id="15" creationId="{C2B987F9-1A0D-ACC4-7B8B-9F4870410558}"/>
          </ac:picMkLst>
        </pc:picChg>
        <pc:picChg chg="add del mod ord">
          <ac:chgData name="brad.sand21@gmail.com" userId="7bd514bf995d0a74" providerId="LiveId" clId="{7AB0BA55-A29A-4F3E-B2C0-74ABCF6EDDA8}" dt="2022-11-21T19:51:27.967" v="666"/>
          <ac:picMkLst>
            <pc:docMk/>
            <pc:sldMk cId="3569370074" sldId="256"/>
            <ac:picMk id="16" creationId="{4BFFFDD4-9DA6-C809-3299-E501E9A02296}"/>
          </ac:picMkLst>
        </pc:picChg>
        <pc:picChg chg="add del mod">
          <ac:chgData name="brad.sand21@gmail.com" userId="7bd514bf995d0a74" providerId="LiveId" clId="{7AB0BA55-A29A-4F3E-B2C0-74ABCF6EDDA8}" dt="2022-11-21T19:51:30.814" v="669"/>
          <ac:picMkLst>
            <pc:docMk/>
            <pc:sldMk cId="3569370074" sldId="256"/>
            <ac:picMk id="17" creationId="{2786F93C-8122-AD73-43BA-0B54ED792541}"/>
          </ac:picMkLst>
        </pc:picChg>
        <pc:picChg chg="add del mod ord">
          <ac:chgData name="brad.sand21@gmail.com" userId="7bd514bf995d0a74" providerId="LiveId" clId="{7AB0BA55-A29A-4F3E-B2C0-74ABCF6EDDA8}" dt="2022-11-21T19:52:13.618" v="670"/>
          <ac:picMkLst>
            <pc:docMk/>
            <pc:sldMk cId="3569370074" sldId="256"/>
            <ac:picMk id="18" creationId="{5E2F0DD4-E6DB-FDBC-35DE-F5BA8D0EC1A0}"/>
          </ac:picMkLst>
        </pc:picChg>
        <pc:picChg chg="add del mod">
          <ac:chgData name="brad.sand21@gmail.com" userId="7bd514bf995d0a74" providerId="LiveId" clId="{7AB0BA55-A29A-4F3E-B2C0-74ABCF6EDDA8}" dt="2022-11-21T19:52:15.449" v="673"/>
          <ac:picMkLst>
            <pc:docMk/>
            <pc:sldMk cId="3569370074" sldId="256"/>
            <ac:picMk id="19" creationId="{F81E66CE-2880-AE9A-7AF2-32F236A60FFD}"/>
          </ac:picMkLst>
        </pc:picChg>
        <pc:picChg chg="add del mod ord">
          <ac:chgData name="brad.sand21@gmail.com" userId="7bd514bf995d0a74" providerId="LiveId" clId="{7AB0BA55-A29A-4F3E-B2C0-74ABCF6EDDA8}" dt="2022-11-21T20:00:31.880" v="674"/>
          <ac:picMkLst>
            <pc:docMk/>
            <pc:sldMk cId="3569370074" sldId="256"/>
            <ac:picMk id="20" creationId="{02D2FA1D-8C33-AEF3-BED6-B02F285D2FCC}"/>
          </ac:picMkLst>
        </pc:picChg>
        <pc:picChg chg="add mod">
          <ac:chgData name="brad.sand21@gmail.com" userId="7bd514bf995d0a74" providerId="LiveId" clId="{7AB0BA55-A29A-4F3E-B2C0-74ABCF6EDDA8}" dt="2022-11-21T20:00:31.880" v="674"/>
          <ac:picMkLst>
            <pc:docMk/>
            <pc:sldMk cId="3569370074" sldId="256"/>
            <ac:picMk id="21" creationId="{01C4C115-49A0-FBB6-9394-6593988D345D}"/>
          </ac:picMkLst>
        </pc:picChg>
      </pc:sldChg>
      <pc:sldChg chg="addSp delSp modSp mod modTransition setBg modAnim delDesignElem">
        <pc:chgData name="brad.sand21@gmail.com" userId="7bd514bf995d0a74" providerId="LiveId" clId="{7AB0BA55-A29A-4F3E-B2C0-74ABCF6EDDA8}" dt="2022-11-21T20:00:31.880" v="674"/>
        <pc:sldMkLst>
          <pc:docMk/>
          <pc:sldMk cId="2449174296" sldId="257"/>
        </pc:sldMkLst>
        <pc:spChg chg="mod">
          <ac:chgData name="brad.sand21@gmail.com" userId="7bd514bf995d0a74" providerId="LiveId" clId="{7AB0BA55-A29A-4F3E-B2C0-74ABCF6EDDA8}" dt="2022-11-21T19:43:49.271" v="628" actId="20577"/>
          <ac:spMkLst>
            <pc:docMk/>
            <pc:sldMk cId="2449174296" sldId="257"/>
            <ac:spMk id="4" creationId="{0973B1D2-5A1C-F7D5-F790-E545276AF6C8}"/>
          </ac:spMkLst>
        </pc:spChg>
        <pc:spChg chg="del">
          <ac:chgData name="brad.sand21@gmail.com" userId="7bd514bf995d0a74" providerId="LiveId" clId="{7AB0BA55-A29A-4F3E-B2C0-74ABCF6EDDA8}" dt="2022-11-18T01:15:39.243" v="33"/>
          <ac:spMkLst>
            <pc:docMk/>
            <pc:sldMk cId="2449174296" sldId="257"/>
            <ac:spMk id="35" creationId="{4609862E-48F9-45AC-8D44-67A0268A7935}"/>
          </ac:spMkLst>
        </pc:spChg>
        <pc:spChg chg="del">
          <ac:chgData name="brad.sand21@gmail.com" userId="7bd514bf995d0a74" providerId="LiveId" clId="{7AB0BA55-A29A-4F3E-B2C0-74ABCF6EDDA8}" dt="2022-11-18T01:15:39.243" v="33"/>
          <ac:spMkLst>
            <pc:docMk/>
            <pc:sldMk cId="2449174296" sldId="257"/>
            <ac:spMk id="36" creationId="{2D5EEA8B-2D86-4D1D-96B3-6B8290303786}"/>
          </ac:spMkLst>
        </pc:spChg>
        <pc:picChg chg="add del mod">
          <ac:chgData name="brad.sand21@gmail.com" userId="7bd514bf995d0a74" providerId="LiveId" clId="{7AB0BA55-A29A-4F3E-B2C0-74ABCF6EDDA8}" dt="2022-11-21T19:49:49.798" v="661"/>
          <ac:picMkLst>
            <pc:docMk/>
            <pc:sldMk cId="2449174296" sldId="257"/>
            <ac:picMk id="8" creationId="{53C46340-7B4D-4CA0-8AB7-30BEDCBAC05A}"/>
          </ac:picMkLst>
        </pc:picChg>
        <pc:picChg chg="add del mod">
          <ac:chgData name="brad.sand21@gmail.com" userId="7bd514bf995d0a74" providerId="LiveId" clId="{7AB0BA55-A29A-4F3E-B2C0-74ABCF6EDDA8}" dt="2022-11-21T19:50:41.153" v="662"/>
          <ac:picMkLst>
            <pc:docMk/>
            <pc:sldMk cId="2449174296" sldId="257"/>
            <ac:picMk id="11" creationId="{04FB1E3A-6440-74F2-F78C-AA7DAD604565}"/>
          </ac:picMkLst>
        </pc:picChg>
        <pc:picChg chg="add del mod">
          <ac:chgData name="brad.sand21@gmail.com" userId="7bd514bf995d0a74" providerId="LiveId" clId="{7AB0BA55-A29A-4F3E-B2C0-74ABCF6EDDA8}" dt="2022-11-21T19:50:43.144" v="665"/>
          <ac:picMkLst>
            <pc:docMk/>
            <pc:sldMk cId="2449174296" sldId="257"/>
            <ac:picMk id="12" creationId="{113ECF33-8516-C4A9-AC11-2436A94E7A9C}"/>
          </ac:picMkLst>
        </pc:picChg>
        <pc:picChg chg="add del mod ord">
          <ac:chgData name="brad.sand21@gmail.com" userId="7bd514bf995d0a74" providerId="LiveId" clId="{7AB0BA55-A29A-4F3E-B2C0-74ABCF6EDDA8}" dt="2022-11-21T19:51:27.967" v="666"/>
          <ac:picMkLst>
            <pc:docMk/>
            <pc:sldMk cId="2449174296" sldId="257"/>
            <ac:picMk id="15" creationId="{CB8EAA93-9CC3-4AED-9EF1-ABB8ABDC74E1}"/>
          </ac:picMkLst>
        </pc:picChg>
        <pc:picChg chg="add del mod">
          <ac:chgData name="brad.sand21@gmail.com" userId="7bd514bf995d0a74" providerId="LiveId" clId="{7AB0BA55-A29A-4F3E-B2C0-74ABCF6EDDA8}" dt="2022-11-21T19:51:30.814" v="669"/>
          <ac:picMkLst>
            <pc:docMk/>
            <pc:sldMk cId="2449174296" sldId="257"/>
            <ac:picMk id="16" creationId="{03E3AF6A-89BF-23EC-0FA6-78083216BDB9}"/>
          </ac:picMkLst>
        </pc:picChg>
        <pc:picChg chg="add del mod ord">
          <ac:chgData name="brad.sand21@gmail.com" userId="7bd514bf995d0a74" providerId="LiveId" clId="{7AB0BA55-A29A-4F3E-B2C0-74ABCF6EDDA8}" dt="2022-11-21T19:52:13.618" v="670"/>
          <ac:picMkLst>
            <pc:docMk/>
            <pc:sldMk cId="2449174296" sldId="257"/>
            <ac:picMk id="19" creationId="{22924EAB-2530-985B-78C3-FCAE98B741E4}"/>
          </ac:picMkLst>
        </pc:picChg>
        <pc:picChg chg="add del mod">
          <ac:chgData name="brad.sand21@gmail.com" userId="7bd514bf995d0a74" providerId="LiveId" clId="{7AB0BA55-A29A-4F3E-B2C0-74ABCF6EDDA8}" dt="2022-11-21T19:52:15.449" v="673"/>
          <ac:picMkLst>
            <pc:docMk/>
            <pc:sldMk cId="2449174296" sldId="257"/>
            <ac:picMk id="20" creationId="{71259474-FFE5-D271-D625-E30CADDFCC6B}"/>
          </ac:picMkLst>
        </pc:picChg>
        <pc:picChg chg="add del mod ord">
          <ac:chgData name="brad.sand21@gmail.com" userId="7bd514bf995d0a74" providerId="LiveId" clId="{7AB0BA55-A29A-4F3E-B2C0-74ABCF6EDDA8}" dt="2022-11-21T20:00:31.880" v="674"/>
          <ac:picMkLst>
            <pc:docMk/>
            <pc:sldMk cId="2449174296" sldId="257"/>
            <ac:picMk id="22" creationId="{F78E2420-BE9B-607C-4A6C-9922F1431695}"/>
          </ac:picMkLst>
        </pc:picChg>
        <pc:picChg chg="add mod">
          <ac:chgData name="brad.sand21@gmail.com" userId="7bd514bf995d0a74" providerId="LiveId" clId="{7AB0BA55-A29A-4F3E-B2C0-74ABCF6EDDA8}" dt="2022-11-21T20:00:31.880" v="674"/>
          <ac:picMkLst>
            <pc:docMk/>
            <pc:sldMk cId="2449174296" sldId="257"/>
            <ac:picMk id="23" creationId="{ADA846D4-B477-3D92-39FF-59D640542ED6}"/>
          </ac:picMkLst>
        </pc:picChg>
        <pc:cxnChg chg="del">
          <ac:chgData name="brad.sand21@gmail.com" userId="7bd514bf995d0a74" providerId="LiveId" clId="{7AB0BA55-A29A-4F3E-B2C0-74ABCF6EDDA8}" dt="2022-11-18T01:15:39.243" v="33"/>
          <ac:cxnSpMkLst>
            <pc:docMk/>
            <pc:sldMk cId="2449174296" sldId="257"/>
            <ac:cxnSpMk id="30" creationId="{FEB90296-CFE0-401D-9CA3-32966EC4F01D}"/>
          </ac:cxnSpMkLst>
        </pc:cxnChg>
        <pc:cxnChg chg="del">
          <ac:chgData name="brad.sand21@gmail.com" userId="7bd514bf995d0a74" providerId="LiveId" clId="{7AB0BA55-A29A-4F3E-B2C0-74ABCF6EDDA8}" dt="2022-11-18T01:15:39.243" v="33"/>
          <ac:cxnSpMkLst>
            <pc:docMk/>
            <pc:sldMk cId="2449174296" sldId="257"/>
            <ac:cxnSpMk id="31" creationId="{08C9B4EE-7611-4ED9-B356-7BDD377C39B0}"/>
          </ac:cxnSpMkLst>
        </pc:cxnChg>
        <pc:cxnChg chg="del">
          <ac:chgData name="brad.sand21@gmail.com" userId="7bd514bf995d0a74" providerId="LiveId" clId="{7AB0BA55-A29A-4F3E-B2C0-74ABCF6EDDA8}" dt="2022-11-18T01:15:39.243" v="33"/>
          <ac:cxnSpMkLst>
            <pc:docMk/>
            <pc:sldMk cId="2449174296" sldId="257"/>
            <ac:cxnSpMk id="32" creationId="{4A4F266A-F2F7-47CD-8BBC-E3777E982FD2}"/>
          </ac:cxnSpMkLst>
        </pc:cxnChg>
        <pc:cxnChg chg="del">
          <ac:chgData name="brad.sand21@gmail.com" userId="7bd514bf995d0a74" providerId="LiveId" clId="{7AB0BA55-A29A-4F3E-B2C0-74ABCF6EDDA8}" dt="2022-11-18T01:15:39.243" v="33"/>
          <ac:cxnSpMkLst>
            <pc:docMk/>
            <pc:sldMk cId="2449174296" sldId="257"/>
            <ac:cxnSpMk id="33" creationId="{20D69C80-8919-4A32-B897-F2A21F940574}"/>
          </ac:cxnSpMkLst>
        </pc:cxnChg>
        <pc:cxnChg chg="del">
          <ac:chgData name="brad.sand21@gmail.com" userId="7bd514bf995d0a74" providerId="LiveId" clId="{7AB0BA55-A29A-4F3E-B2C0-74ABCF6EDDA8}" dt="2022-11-18T01:15:39.243" v="33"/>
          <ac:cxnSpMkLst>
            <pc:docMk/>
            <pc:sldMk cId="2449174296" sldId="257"/>
            <ac:cxnSpMk id="34" creationId="{F427B072-CC5B-481B-9719-8CD4C54444BE}"/>
          </ac:cxnSpMkLst>
        </pc:cxnChg>
      </pc:sldChg>
      <pc:sldChg chg="addSp modSp mod modTransition">
        <pc:chgData name="brad.sand21@gmail.com" userId="7bd514bf995d0a74" providerId="LiveId" clId="{7AB0BA55-A29A-4F3E-B2C0-74ABCF6EDDA8}" dt="2022-11-21T20:00:31.880" v="674"/>
        <pc:sldMkLst>
          <pc:docMk/>
          <pc:sldMk cId="4232795485" sldId="258"/>
        </pc:sldMkLst>
        <pc:spChg chg="mod">
          <ac:chgData name="brad.sand21@gmail.com" userId="7bd514bf995d0a74" providerId="LiveId" clId="{7AB0BA55-A29A-4F3E-B2C0-74ABCF6EDDA8}" dt="2022-11-18T01:15:39.378" v="34" actId="27636"/>
          <ac:spMkLst>
            <pc:docMk/>
            <pc:sldMk cId="4232795485" sldId="258"/>
            <ac:spMk id="2" creationId="{460FB6E5-6CD4-D02B-41FA-1BC7F291648C}"/>
          </ac:spMkLst>
        </pc:spChg>
        <pc:spChg chg="mod">
          <ac:chgData name="brad.sand21@gmail.com" userId="7bd514bf995d0a74" providerId="LiveId" clId="{7AB0BA55-A29A-4F3E-B2C0-74ABCF6EDDA8}" dt="2022-11-18T04:51:19.175" v="252" actId="20577"/>
          <ac:spMkLst>
            <pc:docMk/>
            <pc:sldMk cId="4232795485" sldId="258"/>
            <ac:spMk id="4" creationId="{0973B1D2-5A1C-F7D5-F790-E545276AF6C8}"/>
          </ac:spMkLst>
        </pc:spChg>
        <pc:picChg chg="add mod">
          <ac:chgData name="brad.sand21@gmail.com" userId="7bd514bf995d0a74" providerId="LiveId" clId="{7AB0BA55-A29A-4F3E-B2C0-74ABCF6EDDA8}" dt="2022-11-21T20:00:31.880" v="674"/>
          <ac:picMkLst>
            <pc:docMk/>
            <pc:sldMk cId="4232795485" sldId="258"/>
            <ac:picMk id="7" creationId="{B3E1D3AA-ACF1-09DD-5C64-CFC4428025B5}"/>
          </ac:picMkLst>
        </pc:picChg>
      </pc:sldChg>
      <pc:sldChg chg="addSp modSp mod modTransition">
        <pc:chgData name="brad.sand21@gmail.com" userId="7bd514bf995d0a74" providerId="LiveId" clId="{7AB0BA55-A29A-4F3E-B2C0-74ABCF6EDDA8}" dt="2022-11-21T20:00:31.880" v="674"/>
        <pc:sldMkLst>
          <pc:docMk/>
          <pc:sldMk cId="1585120206" sldId="259"/>
        </pc:sldMkLst>
        <pc:spChg chg="mod">
          <ac:chgData name="brad.sand21@gmail.com" userId="7bd514bf995d0a74" providerId="LiveId" clId="{7AB0BA55-A29A-4F3E-B2C0-74ABCF6EDDA8}" dt="2022-11-21T19:38:04.485" v="545" actId="20577"/>
          <ac:spMkLst>
            <pc:docMk/>
            <pc:sldMk cId="1585120206" sldId="259"/>
            <ac:spMk id="4" creationId="{0973B1D2-5A1C-F7D5-F790-E545276AF6C8}"/>
          </ac:spMkLst>
        </pc:spChg>
        <pc:picChg chg="add mod">
          <ac:chgData name="brad.sand21@gmail.com" userId="7bd514bf995d0a74" providerId="LiveId" clId="{7AB0BA55-A29A-4F3E-B2C0-74ABCF6EDDA8}" dt="2022-11-21T20:00:31.880" v="674"/>
          <ac:picMkLst>
            <pc:docMk/>
            <pc:sldMk cId="1585120206" sldId="259"/>
            <ac:picMk id="7" creationId="{95EF8652-D123-2DE9-F241-A1CE4558387C}"/>
          </ac:picMkLst>
        </pc:picChg>
      </pc:sldChg>
      <pc:sldChg chg="addSp modSp mod modTransition">
        <pc:chgData name="brad.sand21@gmail.com" userId="7bd514bf995d0a74" providerId="LiveId" clId="{7AB0BA55-A29A-4F3E-B2C0-74ABCF6EDDA8}" dt="2022-11-21T20:00:31.880" v="674"/>
        <pc:sldMkLst>
          <pc:docMk/>
          <pc:sldMk cId="980488957" sldId="260"/>
        </pc:sldMkLst>
        <pc:spChg chg="mod">
          <ac:chgData name="brad.sand21@gmail.com" userId="7bd514bf995d0a74" providerId="LiveId" clId="{7AB0BA55-A29A-4F3E-B2C0-74ABCF6EDDA8}" dt="2022-11-18T04:53:13.734" v="484" actId="20577"/>
          <ac:spMkLst>
            <pc:docMk/>
            <pc:sldMk cId="980488957" sldId="260"/>
            <ac:spMk id="4" creationId="{0973B1D2-5A1C-F7D5-F790-E545276AF6C8}"/>
          </ac:spMkLst>
        </pc:spChg>
        <pc:picChg chg="add mod">
          <ac:chgData name="brad.sand21@gmail.com" userId="7bd514bf995d0a74" providerId="LiveId" clId="{7AB0BA55-A29A-4F3E-B2C0-74ABCF6EDDA8}" dt="2022-11-21T20:00:31.880" v="674"/>
          <ac:picMkLst>
            <pc:docMk/>
            <pc:sldMk cId="980488957" sldId="260"/>
            <ac:picMk id="7" creationId="{0962DCA8-9ED9-2F84-BE84-2F93BC9E4059}"/>
          </ac:picMkLst>
        </pc:picChg>
      </pc:sldChg>
      <pc:sldChg chg="addSp delSp add del setBg delDesignElem">
        <pc:chgData name="brad.sand21@gmail.com" userId="7bd514bf995d0a74" providerId="LiveId" clId="{7AB0BA55-A29A-4F3E-B2C0-74ABCF6EDDA8}" dt="2022-11-18T01:15:21.870" v="31"/>
        <pc:sldMkLst>
          <pc:docMk/>
          <pc:sldMk cId="2515308869" sldId="261"/>
        </pc:sldMkLst>
        <pc:spChg chg="add del">
          <ac:chgData name="brad.sand21@gmail.com" userId="7bd514bf995d0a74" providerId="LiveId" clId="{7AB0BA55-A29A-4F3E-B2C0-74ABCF6EDDA8}" dt="2022-11-18T01:15:21.870" v="31"/>
          <ac:spMkLst>
            <pc:docMk/>
            <pc:sldMk cId="2515308869" sldId="261"/>
            <ac:spMk id="35" creationId="{4609862E-48F9-45AC-8D44-67A0268A7935}"/>
          </ac:spMkLst>
        </pc:spChg>
        <pc:spChg chg="add del">
          <ac:chgData name="brad.sand21@gmail.com" userId="7bd514bf995d0a74" providerId="LiveId" clId="{7AB0BA55-A29A-4F3E-B2C0-74ABCF6EDDA8}" dt="2022-11-18T01:15:21.870" v="31"/>
          <ac:spMkLst>
            <pc:docMk/>
            <pc:sldMk cId="2515308869" sldId="261"/>
            <ac:spMk id="36" creationId="{2D5EEA8B-2D86-4D1D-96B3-6B8290303786}"/>
          </ac:spMkLst>
        </pc:spChg>
        <pc:cxnChg chg="add del">
          <ac:chgData name="brad.sand21@gmail.com" userId="7bd514bf995d0a74" providerId="LiveId" clId="{7AB0BA55-A29A-4F3E-B2C0-74ABCF6EDDA8}" dt="2022-11-18T01:15:21.870" v="31"/>
          <ac:cxnSpMkLst>
            <pc:docMk/>
            <pc:sldMk cId="2515308869" sldId="261"/>
            <ac:cxnSpMk id="30" creationId="{FEB90296-CFE0-401D-9CA3-32966EC4F01D}"/>
          </ac:cxnSpMkLst>
        </pc:cxnChg>
        <pc:cxnChg chg="add del">
          <ac:chgData name="brad.sand21@gmail.com" userId="7bd514bf995d0a74" providerId="LiveId" clId="{7AB0BA55-A29A-4F3E-B2C0-74ABCF6EDDA8}" dt="2022-11-18T01:15:21.870" v="31"/>
          <ac:cxnSpMkLst>
            <pc:docMk/>
            <pc:sldMk cId="2515308869" sldId="261"/>
            <ac:cxnSpMk id="31" creationId="{08C9B4EE-7611-4ED9-B356-7BDD377C39B0}"/>
          </ac:cxnSpMkLst>
        </pc:cxnChg>
        <pc:cxnChg chg="add del">
          <ac:chgData name="brad.sand21@gmail.com" userId="7bd514bf995d0a74" providerId="LiveId" clId="{7AB0BA55-A29A-4F3E-B2C0-74ABCF6EDDA8}" dt="2022-11-18T01:15:21.870" v="31"/>
          <ac:cxnSpMkLst>
            <pc:docMk/>
            <pc:sldMk cId="2515308869" sldId="261"/>
            <ac:cxnSpMk id="32" creationId="{4A4F266A-F2F7-47CD-8BBC-E3777E982FD2}"/>
          </ac:cxnSpMkLst>
        </pc:cxnChg>
        <pc:cxnChg chg="add del">
          <ac:chgData name="brad.sand21@gmail.com" userId="7bd514bf995d0a74" providerId="LiveId" clId="{7AB0BA55-A29A-4F3E-B2C0-74ABCF6EDDA8}" dt="2022-11-18T01:15:21.870" v="31"/>
          <ac:cxnSpMkLst>
            <pc:docMk/>
            <pc:sldMk cId="2515308869" sldId="261"/>
            <ac:cxnSpMk id="33" creationId="{20D69C80-8919-4A32-B897-F2A21F940574}"/>
          </ac:cxnSpMkLst>
        </pc:cxnChg>
        <pc:cxnChg chg="add del">
          <ac:chgData name="brad.sand21@gmail.com" userId="7bd514bf995d0a74" providerId="LiveId" clId="{7AB0BA55-A29A-4F3E-B2C0-74ABCF6EDDA8}" dt="2022-11-18T01:15:21.870" v="31"/>
          <ac:cxnSpMkLst>
            <pc:docMk/>
            <pc:sldMk cId="2515308869" sldId="261"/>
            <ac:cxnSpMk id="34" creationId="{F427B072-CC5B-481B-9719-8CD4C54444BE}"/>
          </ac:cxnSpMkLst>
        </pc:cxnChg>
      </pc:sldChg>
      <pc:sldChg chg="addSp delSp modSp add mod modTransition">
        <pc:chgData name="brad.sand21@gmail.com" userId="7bd514bf995d0a74" providerId="LiveId" clId="{7AB0BA55-A29A-4F3E-B2C0-74ABCF6EDDA8}" dt="2022-11-21T20:00:31.880" v="674"/>
        <pc:sldMkLst>
          <pc:docMk/>
          <pc:sldMk cId="4200214670" sldId="261"/>
        </pc:sldMkLst>
        <pc:spChg chg="mod">
          <ac:chgData name="brad.sand21@gmail.com" userId="7bd514bf995d0a74" providerId="LiveId" clId="{7AB0BA55-A29A-4F3E-B2C0-74ABCF6EDDA8}" dt="2022-11-21T19:48:40.262" v="655" actId="14100"/>
          <ac:spMkLst>
            <pc:docMk/>
            <pc:sldMk cId="4200214670" sldId="261"/>
            <ac:spMk id="2" creationId="{460FB6E5-6CD4-D02B-41FA-1BC7F291648C}"/>
          </ac:spMkLst>
        </pc:spChg>
        <pc:spChg chg="del mod">
          <ac:chgData name="brad.sand21@gmail.com" userId="7bd514bf995d0a74" providerId="LiveId" clId="{7AB0BA55-A29A-4F3E-B2C0-74ABCF6EDDA8}" dt="2022-11-21T19:48:05.375" v="634"/>
          <ac:spMkLst>
            <pc:docMk/>
            <pc:sldMk cId="4200214670" sldId="261"/>
            <ac:spMk id="4" creationId="{0973B1D2-5A1C-F7D5-F790-E545276AF6C8}"/>
          </ac:spMkLst>
        </pc:spChg>
        <pc:picChg chg="add mod">
          <ac:chgData name="brad.sand21@gmail.com" userId="7bd514bf995d0a74" providerId="LiveId" clId="{7AB0BA55-A29A-4F3E-B2C0-74ABCF6EDDA8}" dt="2022-11-21T20:00:31.880" v="674"/>
          <ac:picMkLst>
            <pc:docMk/>
            <pc:sldMk cId="4200214670" sldId="261"/>
            <ac:picMk id="7" creationId="{EB03AAE6-606C-0A16-8092-6D44812A1359}"/>
          </ac:picMkLst>
        </pc:picChg>
      </pc:sldChg>
      <pc:sldMasterChg chg="setBg">
        <pc:chgData name="brad.sand21@gmail.com" userId="7bd514bf995d0a74" providerId="LiveId" clId="{7AB0BA55-A29A-4F3E-B2C0-74ABCF6EDDA8}" dt="2022-11-18T01:17:04.806" v="37"/>
        <pc:sldMasterMkLst>
          <pc:docMk/>
          <pc:sldMasterMk cId="4237179844" sldId="2147483714"/>
        </pc:sldMasterMkLst>
      </pc:sldMasterChg>
    </pc:docChg>
  </pc:docChgLst>
</pc:chgInfo>
</file>

<file path=ppt/media/image1.jpe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AFB10-4437-4D1B-B845-61D443C69C77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9C1B9C-DFDD-4436-8CF7-9C224301A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7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9C1B9C-DFDD-4436-8CF7-9C224301A0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17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88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35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936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58954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5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6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549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147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830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618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429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143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42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57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91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831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48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A1DD9-CBFC-49D1-B110-AF1DA67100B1}" type="datetimeFigureOut">
              <a:rPr lang="en-US" smtClean="0"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9E147-99FF-4F74-B04B-8801DCEF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1798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F685-5CDF-473A-4AAA-F44C656A2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703234" cy="2387600"/>
          </a:xfrm>
        </p:spPr>
        <p:txBody>
          <a:bodyPr/>
          <a:lstStyle/>
          <a:p>
            <a:r>
              <a:rPr lang="en-US" dirty="0"/>
              <a:t>Tips for your first </a:t>
            </a:r>
            <a:r>
              <a:rPr lang="en-US" dirty="0" err="1"/>
              <a:t>swe</a:t>
            </a:r>
            <a:r>
              <a:rPr lang="en-US" dirty="0"/>
              <a:t> role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CE2640-2B3D-97C1-0238-C2AD7C19F5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Brad Sandorf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01C4C115-49A0-FBB6-9394-6593988D34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370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19"/>
    </mc:Choice>
    <mc:Fallback>
      <p:transition spd="slow" advTm="11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FB6E5-6CD4-D02B-41FA-1BC7F291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645" y="685799"/>
            <a:ext cx="8001000" cy="885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Your first week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73B1D2-5A1C-F7D5-F790-E545276AF6C8}"/>
              </a:ext>
            </a:extLst>
          </p:cNvPr>
          <p:cNvSpPr txBox="1"/>
          <p:nvPr/>
        </p:nvSpPr>
        <p:spPr>
          <a:xfrm>
            <a:off x="1894505" y="1817849"/>
            <a:ext cx="733710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Meet your coworkers and mentors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Filling out paperwork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Configure your device (access to repos, software download requests, etc.)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Your manager will explain what your team is responsible for in the company and catch you up with what they’re working on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Familiarize yourself with your team’s existing codebase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ADA846D4-B477-3D92-39FF-59D640542E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174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428"/>
    </mc:Choice>
    <mc:Fallback>
      <p:transition spd="slow" advTm="99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FB6E5-6CD4-D02B-41FA-1BC7F291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644" y="685799"/>
            <a:ext cx="8344427" cy="885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Learning a new tech stack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73B1D2-5A1C-F7D5-F790-E545276AF6C8}"/>
              </a:ext>
            </a:extLst>
          </p:cNvPr>
          <p:cNvSpPr txBox="1"/>
          <p:nvPr/>
        </p:nvSpPr>
        <p:spPr>
          <a:xfrm>
            <a:off x="1894505" y="1817849"/>
            <a:ext cx="733710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You may need to learn new programming languages or technologies when starting a new role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In my experience I have found it helpful to take an intro course online (LinkedIn Learning, Udemy, etc.)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After that, you can pick up the rest of the language on the job- Google is your best friend!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Learn how to use the documentation of your choice 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Use resources like w3schools and Stack Overflow but be sure to not copy code from these resources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3E1D3AA-ACF1-09DD-5C64-CFC4428025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95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252"/>
    </mc:Choice>
    <mc:Fallback>
      <p:transition spd="slow" advTm="129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FB6E5-6CD4-D02B-41FA-1BC7F291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644" y="685799"/>
            <a:ext cx="8344427" cy="885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Asking for help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73B1D2-5A1C-F7D5-F790-E545276AF6C8}"/>
              </a:ext>
            </a:extLst>
          </p:cNvPr>
          <p:cNvSpPr txBox="1"/>
          <p:nvPr/>
        </p:nvSpPr>
        <p:spPr>
          <a:xfrm>
            <a:off x="1894504" y="1817849"/>
            <a:ext cx="7471437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It is OK to ask for help!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If you are stuck your team would much rather you ask for help than struggle in silence</a:t>
            </a:r>
          </a:p>
          <a:p>
            <a:endParaRPr lang="en-US" sz="2400" dirty="0"/>
          </a:p>
          <a:p>
            <a:r>
              <a:rPr lang="en-US" sz="2400" dirty="0"/>
              <a:t>TIPS:</a:t>
            </a:r>
          </a:p>
          <a:p>
            <a:pPr marL="342900" indent="-342900">
              <a:buAutoNum type="arabicParenR"/>
            </a:pPr>
            <a:r>
              <a:rPr lang="en-US" sz="2400" dirty="0"/>
              <a:t>Pick the right person(s) to ask</a:t>
            </a:r>
          </a:p>
          <a:p>
            <a:pPr marL="342900" indent="-342900">
              <a:buAutoNum type="arabicParenR"/>
            </a:pPr>
            <a:r>
              <a:rPr lang="en-US" sz="2400" dirty="0"/>
              <a:t>Email them with the issue that you are having and that you would like help. Ask them to set up a time to meet when it is convenient for them</a:t>
            </a:r>
          </a:p>
          <a:p>
            <a:pPr marL="342900" indent="-342900">
              <a:buAutoNum type="arabicParenR"/>
            </a:pPr>
            <a:r>
              <a:rPr lang="en-US" sz="2400" dirty="0"/>
              <a:t>Document everything that you have tried and the result</a:t>
            </a:r>
          </a:p>
          <a:p>
            <a:pPr marL="342900" indent="-342900">
              <a:buAutoNum type="arabicParenR"/>
            </a:pPr>
            <a:r>
              <a:rPr lang="en-US" sz="2400" dirty="0"/>
              <a:t>Be as clear as possible with what you need</a:t>
            </a:r>
          </a:p>
          <a:p>
            <a:pPr marL="342900" indent="-342900">
              <a:buAutoNum type="arabicParenR"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5EF8652-D123-2DE9-F241-A1CE455838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120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898"/>
    </mc:Choice>
    <mc:Fallback>
      <p:transition spd="slow" advTm="126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FB6E5-6CD4-D02B-41FA-1BC7F291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644" y="685799"/>
            <a:ext cx="8344427" cy="885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Staying organized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73B1D2-5A1C-F7D5-F790-E545276AF6C8}"/>
              </a:ext>
            </a:extLst>
          </p:cNvPr>
          <p:cNvSpPr txBox="1"/>
          <p:nvPr/>
        </p:nvSpPr>
        <p:spPr>
          <a:xfrm>
            <a:off x="1894505" y="1817849"/>
            <a:ext cx="73371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Regularly check your calendar and email inbox throughout </a:t>
            </a:r>
            <a:r>
              <a:rPr lang="en-US" sz="2400"/>
              <a:t>the day</a:t>
            </a: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Have a place set up where you can write things down in  a hurry -&gt; I would create a OneNote page for every week where I could write things down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Take notes for every meeting of the key points, even if it is only a few bullet points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962DCA8-9ED9-2F84-BE84-2F93BC9E40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488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140"/>
    </mc:Choice>
    <mc:Fallback>
      <p:transition spd="slow" advTm="113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FB6E5-6CD4-D02B-41FA-1BC7F291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644" y="685800"/>
            <a:ext cx="8344427" cy="29185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Thank you!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B03AAE6-606C-0A16-8092-6D44812A13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214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92"/>
    </mc:Choice>
    <mc:Fallback>
      <p:transition spd="slow" advTm="12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329</TotalTime>
  <Words>305</Words>
  <Application>Microsoft Office PowerPoint</Application>
  <PresentationFormat>Widescreen</PresentationFormat>
  <Paragraphs>29</Paragraphs>
  <Slides>6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Tw Cen MT</vt:lpstr>
      <vt:lpstr>Circuit</vt:lpstr>
      <vt:lpstr>Tips for your first swe role</vt:lpstr>
      <vt:lpstr>Your first week</vt:lpstr>
      <vt:lpstr>Learning a new tech stack</vt:lpstr>
      <vt:lpstr>Asking for help</vt:lpstr>
      <vt:lpstr>Staying organized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first swe internship or job</dc:title>
  <dc:creator>brad.sand21@gmail.com</dc:creator>
  <cp:lastModifiedBy>brad.sand21@gmail.com</cp:lastModifiedBy>
  <cp:revision>1</cp:revision>
  <dcterms:created xsi:type="dcterms:W3CDTF">2022-11-14T21:54:39Z</dcterms:created>
  <dcterms:modified xsi:type="dcterms:W3CDTF">2022-11-21T20:00:40Z</dcterms:modified>
</cp:coreProperties>
</file>

<file path=docProps/thumbnail.jpeg>
</file>